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BD6F2-F5B0-454A-B5B0-7B874528823D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32CFE-6DDF-3740-B6B4-066361CE3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4137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32CFE-6DDF-3740-B6B4-066361CE3896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990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8FBA569-4912-D789-8E96-086A3266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D3A5A3F-6FD7-17B0-34FA-0E6DF56C0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922D82D-3DAD-674F-1596-5691947B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F14D7C1-E222-E634-33E7-6532C789E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AB72B25-081C-8F2B-7262-876C49CB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34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8EF65C-BBFE-EDFE-2E20-E4266D0A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6CC087C-0742-A579-A35F-FB3CE4BA5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9833AA4-9BB5-E759-8492-1982539A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F8F593F-CE58-4C75-A97B-F59B261A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3695EA-0223-59DA-F7FA-2894794A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918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CD068E4-6866-0FB3-2908-6173F897A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550DD6C-2A09-99E8-E02A-69DBD8641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A047F77-FA82-B0BB-9D2D-F894E34A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EFBFAB2-6102-8B91-ACDC-3D1A15B0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EB35025-3A43-1BD7-B6D2-DA71BF04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057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99C9D1-5AAC-EFD6-AFF9-77BD905E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DDD62B-FEE2-8000-95F1-9EE6223F1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8735904-EDE4-F647-95C7-A9FA6604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096C9D5-9BDB-1A1C-B3E2-FF5A9BCF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4792380-5840-6788-CA0E-0C7D97E3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553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0CF8278-CF2C-575A-4B26-6CFCC05C8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EA2795B-3514-1C24-1220-DCBE0DA0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254074E-3FFA-AE83-8DA2-E65A3BE7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9147447-BF6B-0605-6ECA-91BE35E4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DC15B48-3B2C-BAAC-8D65-0025CFEE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003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AEB5AF-B2FD-5062-3693-92EAD477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60C562-3726-67D6-E61C-ACC91E719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0D311CC-E5C9-9A1B-02CA-866F5D3A3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0F40D0B-4596-9DE0-D6D1-11D63B81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2A0F4DB-D575-9EF5-9757-9E7C1881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8F1AA77-DE4E-50B9-1437-7021475C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082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EAB498-5250-0992-3B98-AFAA9756C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C12D89-61E3-E79C-6990-CD5AAC40E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1C09EE3-AA5A-F289-750A-36C1F7283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FED2D7F-1D88-C395-09BF-6EF0A1F31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E16D180-D1E2-183C-D338-24143D756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6D5D307-A0F6-B56B-6D78-4DE613FF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BC1FCB6-CBB7-19BA-41C3-108CD1AE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9587E47-F8FA-6838-4F0A-1CE5E390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0203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1C2620-1148-E2F2-DC17-C1454BE5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22EE200-85BF-D014-E434-2295E7651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B9457DD-97F0-E119-8D5F-560E3A80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ABF49CD-DA7B-7720-1650-1790900D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808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CA6ED9B-A749-27DF-335B-FFFE3BA0E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EC9ABB9-CC05-3412-92EB-5C0DE895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9D827CE-E0E2-E6C3-7AA9-C665C9E3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1718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FB40C3-4C22-0850-A0E5-F4A994D6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B0EF90-0CEC-DDF7-3A18-25DC4D28E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10DD1FF-6C09-2CE5-84D9-60FA62FCE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DDF0D70-AC1F-98CA-1CD9-30E478BC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CBC9A51-A98B-A563-13CA-A1BCFCA3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4D176D-7D76-C4C7-892D-936EE1E2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099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8DA927-5329-04BE-624F-82C8925D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F40859D-A0DD-B233-AF4A-144C11B49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D7E8941-E508-437F-1EE9-D1815E936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22E2770-A14B-2F46-E3A8-2EDCA40FD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FF21C3B-D906-AB9B-84B8-CF6D6FBEB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AE85FA2-2187-2EEA-3B94-8C501BAD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763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3EB81CD-A00C-7977-080B-F4C0A4D3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F174097-0993-0EF9-0FEB-387315E9F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9A7A73-56CD-3CA5-6A9F-E4F03252E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42ECF-9560-2A48-BA45-DCB9B333379C}" type="datetimeFigureOut">
              <a:rPr lang="tr-TR" smtClean="0"/>
              <a:t>31.03.2024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50A58ED-DD8A-3EF4-53DF-25B3A07FF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304280C-3A67-373C-1FF1-CEBCB13AA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52B4D-28A5-0240-9A46-8742BABA7F8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007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707B99-2DEB-281F-5FA3-CEF381743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81FBEC7-6006-90ED-02CC-521D338D5F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 descr="metin, ekran görüntüsü, daire, tasarım içeren bir resim&#10;&#10;Açıklama otomatik olarak oluşturuldu">
            <a:extLst>
              <a:ext uri="{FF2B5EF4-FFF2-40B4-BE49-F238E27FC236}">
                <a16:creationId xmlns:a16="http://schemas.microsoft.com/office/drawing/2014/main" id="{9BB67641-BC0A-D02A-6F49-7104184D5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8854"/>
            <a:ext cx="12192000" cy="673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8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1F23A5-8FE9-E2B8-8073-E6013341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396CE1EC-4719-46E4-39D9-B303E2B07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078" y="0"/>
            <a:ext cx="11477792" cy="6823641"/>
          </a:xfrm>
        </p:spPr>
      </p:pic>
    </p:spTree>
    <p:extLst>
      <p:ext uri="{BB962C8B-B14F-4D97-AF65-F5344CB8AC3E}">
        <p14:creationId xmlns:p14="http://schemas.microsoft.com/office/powerpoint/2010/main" val="359600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87BB94-D4D4-9277-1190-A3709766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5E3CABD2-B01D-02F5-CE53-87081BAD9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4" y="0"/>
            <a:ext cx="11329956" cy="6859203"/>
          </a:xfrm>
        </p:spPr>
      </p:pic>
    </p:spTree>
    <p:extLst>
      <p:ext uri="{BB962C8B-B14F-4D97-AF65-F5344CB8AC3E}">
        <p14:creationId xmlns:p14="http://schemas.microsoft.com/office/powerpoint/2010/main" val="1326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124744-0D5B-FF94-4E8A-87E15C0D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30E9FB1B-81E6-CDED-4402-F7B03F657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672" y="0"/>
            <a:ext cx="11475742" cy="7087316"/>
          </a:xfrm>
        </p:spPr>
      </p:pic>
    </p:spTree>
    <p:extLst>
      <p:ext uri="{BB962C8B-B14F-4D97-AF65-F5344CB8AC3E}">
        <p14:creationId xmlns:p14="http://schemas.microsoft.com/office/powerpoint/2010/main" val="73947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14CA7C-E744-01F8-A9B1-C82780F1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çizgi film, ayı içeren bir resim&#10;&#10;Açıklama otomatik olarak oluşturuldu">
            <a:extLst>
              <a:ext uri="{FF2B5EF4-FFF2-40B4-BE49-F238E27FC236}">
                <a16:creationId xmlns:a16="http://schemas.microsoft.com/office/drawing/2014/main" id="{C1ED4AF2-3811-8FE2-946E-C3DFE75C0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539" y="-123568"/>
            <a:ext cx="11513609" cy="7061118"/>
          </a:xfrm>
        </p:spPr>
      </p:pic>
    </p:spTree>
    <p:extLst>
      <p:ext uri="{BB962C8B-B14F-4D97-AF65-F5344CB8AC3E}">
        <p14:creationId xmlns:p14="http://schemas.microsoft.com/office/powerpoint/2010/main" val="3565762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EA1CD1-6781-7390-42C7-7585F1025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daire, tasarım içeren bir resim&#10;&#10;Açıklama otomatik olarak oluşturuldu">
            <a:extLst>
              <a:ext uri="{FF2B5EF4-FFF2-40B4-BE49-F238E27FC236}">
                <a16:creationId xmlns:a16="http://schemas.microsoft.com/office/drawing/2014/main" id="{5D2B0220-8595-ABB4-7DE7-93F3F5543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5924" y="0"/>
            <a:ext cx="11602994" cy="7083378"/>
          </a:xfrm>
        </p:spPr>
      </p:pic>
    </p:spTree>
    <p:extLst>
      <p:ext uri="{BB962C8B-B14F-4D97-AF65-F5344CB8AC3E}">
        <p14:creationId xmlns:p14="http://schemas.microsoft.com/office/powerpoint/2010/main" val="156614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EA03EC-2048-0E55-F567-FF42315E7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sanat içeren bir resim&#10;&#10;Açıklama otomatik olarak oluşturuldu">
            <a:extLst>
              <a:ext uri="{FF2B5EF4-FFF2-40B4-BE49-F238E27FC236}">
                <a16:creationId xmlns:a16="http://schemas.microsoft.com/office/drawing/2014/main" id="{3D1CE440-0C6A-3A72-BCEB-75446F0DD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948" y="-1"/>
            <a:ext cx="11481018" cy="7094439"/>
          </a:xfrm>
        </p:spPr>
      </p:pic>
    </p:spTree>
    <p:extLst>
      <p:ext uri="{BB962C8B-B14F-4D97-AF65-F5344CB8AC3E}">
        <p14:creationId xmlns:p14="http://schemas.microsoft.com/office/powerpoint/2010/main" val="3380335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</Words>
  <Application>Microsoft Macintosh PowerPoint</Application>
  <PresentationFormat>Geniş ekran</PresentationFormat>
  <Paragraphs>1</Paragraphs>
  <Slides>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BERKE BEYAZBENLİ</dc:creator>
  <cp:lastModifiedBy>BERKE BEYAZBENLİ</cp:lastModifiedBy>
  <cp:revision>1</cp:revision>
  <dcterms:created xsi:type="dcterms:W3CDTF">2024-03-31T14:02:00Z</dcterms:created>
  <dcterms:modified xsi:type="dcterms:W3CDTF">2024-03-31T14:08:46Z</dcterms:modified>
</cp:coreProperties>
</file>